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77" r:id="rId2"/>
    <p:sldId id="363" r:id="rId3"/>
    <p:sldId id="364" r:id="rId4"/>
    <p:sldId id="365" r:id="rId5"/>
    <p:sldId id="366" r:id="rId6"/>
    <p:sldId id="367" r:id="rId7"/>
    <p:sldId id="368" r:id="rId8"/>
    <p:sldId id="369" r:id="rId9"/>
    <p:sldId id="374" r:id="rId10"/>
    <p:sldId id="375" r:id="rId11"/>
  </p:sldIdLst>
  <p:sldSz cx="9144000" cy="6858000" type="screen4x3"/>
  <p:notesSz cx="6735763" cy="986948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800" kern="1200">
        <a:solidFill>
          <a:schemeClr val="bg1"/>
        </a:solidFill>
        <a:latin typeface="Arial" pitchFamily="34" charset="0"/>
        <a:ea typeface="標楷體" pitchFamily="65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800" kern="1200">
        <a:solidFill>
          <a:schemeClr val="bg1"/>
        </a:solidFill>
        <a:latin typeface="Arial" pitchFamily="34" charset="0"/>
        <a:ea typeface="標楷體" pitchFamily="65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800" kern="1200">
        <a:solidFill>
          <a:schemeClr val="bg1"/>
        </a:solidFill>
        <a:latin typeface="Arial" pitchFamily="34" charset="0"/>
        <a:ea typeface="標楷體" pitchFamily="65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800" kern="1200">
        <a:solidFill>
          <a:schemeClr val="bg1"/>
        </a:solidFill>
        <a:latin typeface="Arial" pitchFamily="34" charset="0"/>
        <a:ea typeface="標楷體" pitchFamily="65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800" kern="1200">
        <a:solidFill>
          <a:schemeClr val="bg1"/>
        </a:solidFill>
        <a:latin typeface="Arial" pitchFamily="34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bg1"/>
        </a:solidFill>
        <a:latin typeface="Arial" pitchFamily="34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bg1"/>
        </a:solidFill>
        <a:latin typeface="Arial" pitchFamily="34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bg1"/>
        </a:solidFill>
        <a:latin typeface="Arial" pitchFamily="34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bg1"/>
        </a:solidFill>
        <a:latin typeface="Arial" pitchFamily="34" charset="0"/>
        <a:ea typeface="標楷體" pitchFamily="65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6600"/>
    <a:srgbClr val="008080"/>
    <a:srgbClr val="FFFF00"/>
    <a:srgbClr val="993300"/>
    <a:srgbClr val="FF33CC"/>
    <a:srgbClr val="FFCC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4588" autoAdjust="0"/>
  </p:normalViewPr>
  <p:slideViewPr>
    <p:cSldViewPr showGuides="1">
      <p:cViewPr>
        <p:scale>
          <a:sx n="75" d="100"/>
          <a:sy n="75" d="100"/>
        </p:scale>
        <p:origin x="-1445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F0BFBA76-DD7A-49E5-B6EF-924F868A25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2628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CBFE29B8-8763-4745-AA04-67212F93CD3B}" type="datetimeFigureOut">
              <a:rPr lang="zh-TW" altLang="en-US"/>
              <a:pPr>
                <a:defRPr/>
              </a:pPr>
              <a:t>2021/3/11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89E1C0CA-587C-4E68-B788-F5511D10AB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7547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53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1E2B12B-6AF7-4E5D-9D6B-14EFDF4E5CF8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3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65C88AF-EF14-4844-9928-55988D895E1C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367373A-A03F-47C5-A2D4-DB2B1A8A4741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60F01-D5B0-4E62-98BE-EBBBE6458D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1473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385F9-D621-455B-B7C6-8E592523CFD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99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7A77-C78B-481F-8B16-673F9C23DD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7295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291B5-57E0-4257-9485-0A3CB02A48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208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4AC83-62E3-45EA-A02F-BAF8150691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70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84A17-A9BF-46C8-AEF8-795D4E2A21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426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63071-A29A-4B15-AF05-F818335050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085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58BE-7835-48CC-AB9D-02D9C2F85A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438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9D239-B1DB-4E16-9A38-27A60D85B7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170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5F2F-0DD9-46C0-8BFE-B48EC39303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012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FBA05-EA6A-4E45-8214-92BB7F25551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431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FC845D71-AF51-4AD9-BF9F-10B723EAD2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0000064\Downloads\DNA&#27169;&#22411;%20&#32068;&#35037;&#24433;&#29255;%20(1)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Administrator\&#26700;&#38754;\&#36986;&#20659;&#33287;&#29983;&#29289;&#31185;&#25216;(&#33865;&#28113;&#24503;)\&#26579;&#33394;&#39636;&#33287;DNA12-24-2009.ex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2F63798-99CF-4B04-BECD-225BF873EA19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zh-TW" sz="1400" smtClean="0"/>
          </a:p>
        </p:txBody>
      </p:sp>
      <p:pic>
        <p:nvPicPr>
          <p:cNvPr id="10" name="DNA模型 組裝影片 (1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6"/>
          <a:stretch/>
        </p:blipFill>
        <p:spPr>
          <a:xfrm>
            <a:off x="0" y="720080"/>
            <a:ext cx="9144000" cy="4365104"/>
          </a:xfrm>
        </p:spPr>
      </p:pic>
      <p:sp>
        <p:nvSpPr>
          <p:cNvPr id="4" name="矩形 3"/>
          <p:cNvSpPr/>
          <p:nvPr/>
        </p:nvSpPr>
        <p:spPr>
          <a:xfrm>
            <a:off x="1475656" y="5465008"/>
            <a:ext cx="6359433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國立科學工藝博物館  科技教育組</a:t>
            </a:r>
            <a:endParaRPr lang="en-US" altLang="zh-TW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鄭瑞洲  </a:t>
            </a:r>
            <a:r>
              <a:rPr lang="zh-TW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副</a:t>
            </a:r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研究員   林佳蓉  </a:t>
            </a:r>
            <a:r>
              <a:rPr lang="zh-TW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研究</a:t>
            </a:r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助理 </a:t>
            </a:r>
            <a:endParaRPr lang="zh-TW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487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2800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2800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2800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2800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bg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eaLnBrk="1" hangingPunct="1"/>
            <a:fld id="{523B3454-2807-40D6-BB2C-287AF4CFCAD2}" type="slidenum">
              <a:rPr lang="en-US" altLang="zh-TW" sz="1400" smtClean="0">
                <a:solidFill>
                  <a:schemeClr val="tx1"/>
                </a:solidFill>
                <a:ea typeface="新細明體" pitchFamily="18" charset="-120"/>
              </a:rPr>
              <a:pPr eaLnBrk="1" hangingPunct="1"/>
              <a:t>10</a:t>
            </a:fld>
            <a:endParaRPr lang="en-US" altLang="zh-TW" sz="1400" smtClean="0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12293" name="文字方塊 1"/>
          <p:cNvSpPr txBox="1">
            <a:spLocks noChangeArrowheads="1"/>
          </p:cNvSpPr>
          <p:nvPr/>
        </p:nvSpPr>
        <p:spPr bwMode="auto">
          <a:xfrm>
            <a:off x="611188" y="579438"/>
            <a:ext cx="7818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latin typeface="微軟正黑體" pitchFamily="34" charset="-120"/>
                <a:ea typeface="微軟正黑體" pitchFamily="34" charset="-120"/>
              </a:rPr>
              <a:t>DNA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雙股螺旋模型　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</a:rPr>
              <a:t>DIY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影片</a:t>
            </a:r>
          </a:p>
        </p:txBody>
      </p:sp>
      <p:pic>
        <p:nvPicPr>
          <p:cNvPr id="4" name="472gz-pb86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99" y="1340768"/>
            <a:ext cx="8959208" cy="5040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627313" y="1844675"/>
            <a:ext cx="3960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zh-TW" sz="3600" b="1">
              <a:solidFill>
                <a:srgbClr val="FF66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5" name="Picture 10" descr="9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6"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836613"/>
            <a:ext cx="7537450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1"/>
          <p:cNvSpPr>
            <a:spLocks noChangeArrowheads="1"/>
          </p:cNvSpPr>
          <p:nvPr/>
        </p:nvSpPr>
        <p:spPr bwMode="auto">
          <a:xfrm>
            <a:off x="6356350" y="4579938"/>
            <a:ext cx="2392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ea typeface="標楷體" pitchFamily="65" charset="-120"/>
              </a:rPr>
              <a:t>1953</a:t>
            </a:r>
            <a:r>
              <a:rPr lang="zh-TW" altLang="en-US" sz="2400">
                <a:ea typeface="標楷體" pitchFamily="65" charset="-120"/>
              </a:rPr>
              <a:t>年 </a:t>
            </a:r>
            <a:r>
              <a:rPr lang="en-US" altLang="zh-TW" sz="2400">
                <a:ea typeface="標楷體" pitchFamily="65" charset="-120"/>
              </a:rPr>
              <a:t>4</a:t>
            </a:r>
            <a:r>
              <a:rPr lang="zh-TW" altLang="en-US" sz="2400">
                <a:ea typeface="標楷體" pitchFamily="65" charset="-120"/>
              </a:rPr>
              <a:t>月</a:t>
            </a:r>
            <a:r>
              <a:rPr lang="en-US" altLang="zh-TW" sz="2400">
                <a:ea typeface="標楷體" pitchFamily="65" charset="-120"/>
              </a:rPr>
              <a:t>25</a:t>
            </a:r>
            <a:r>
              <a:rPr lang="zh-TW" altLang="en-US" sz="2400">
                <a:ea typeface="標楷體" pitchFamily="65" charset="-120"/>
              </a:rPr>
              <a:t>日</a:t>
            </a:r>
            <a:r>
              <a:rPr lang="en-US" altLang="zh-TW" sz="2400">
                <a:ea typeface="標楷體" pitchFamily="65" charset="-120"/>
              </a:rPr>
              <a:t>《</a:t>
            </a:r>
            <a:r>
              <a:rPr lang="zh-TW" altLang="en-US" sz="2400">
                <a:ea typeface="標楷體" pitchFamily="65" charset="-120"/>
              </a:rPr>
              <a:t>自然</a:t>
            </a:r>
            <a:r>
              <a:rPr lang="en-US" altLang="zh-TW" sz="2400">
                <a:ea typeface="標楷體" pitchFamily="65" charset="-120"/>
              </a:rPr>
              <a:t>》DNA</a:t>
            </a:r>
            <a:r>
              <a:rPr lang="zh-TW" altLang="en-US" sz="2400">
                <a:ea typeface="標楷體" pitchFamily="65" charset="-120"/>
              </a:rPr>
              <a:t>構造的雙螺旋模型</a:t>
            </a:r>
          </a:p>
        </p:txBody>
      </p:sp>
      <p:pic>
        <p:nvPicPr>
          <p:cNvPr id="6147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525"/>
            <a:ext cx="4953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27313" y="1844675"/>
            <a:ext cx="3960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zh-TW" sz="3600" b="1">
              <a:solidFill>
                <a:srgbClr val="FF66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1" name="Picture 4" descr="DNA-Double%20Str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/>
          <a:stretch>
            <a:fillRect/>
          </a:stretch>
        </p:blipFill>
        <p:spPr bwMode="auto">
          <a:xfrm>
            <a:off x="2484438" y="333375"/>
            <a:ext cx="40830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p-21watsoncrickwilkins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D7FB637-5F2E-4563-B083-E39F372D6A10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zh-TW" sz="1400" smtClean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81088"/>
            <a:ext cx="894080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文字方塊 32"/>
          <p:cNvSpPr txBox="1">
            <a:spLocks noChangeArrowheads="1"/>
          </p:cNvSpPr>
          <p:nvPr/>
        </p:nvSpPr>
        <p:spPr bwMode="auto">
          <a:xfrm>
            <a:off x="987425" y="333375"/>
            <a:ext cx="72009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006" tIns="64503" rIns="129006" bIns="6450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latin typeface="Forte" pitchFamily="66" charset="0"/>
                <a:ea typeface="華康雅風體W3(P)"/>
                <a:cs typeface="華康雅風體W3(P)"/>
              </a:rPr>
              <a:t> 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</a:rPr>
              <a:t>DNA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 雙股螺旋模型 材料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EDD1C9-5FA3-44F9-9F61-A5293D8C94A2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zh-TW" sz="140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-85725"/>
            <a:ext cx="6980237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3730</TotalTime>
  <Words>48</Words>
  <Application>Microsoft Office PowerPoint</Application>
  <PresentationFormat>如螢幕大小 (4:3)</PresentationFormat>
  <Paragraphs>12</Paragraphs>
  <Slides>10</Slides>
  <Notes>3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鄭瑞洲</cp:lastModifiedBy>
  <cp:revision>192</cp:revision>
  <cp:lastPrinted>2019-12-04T07:23:45Z</cp:lastPrinted>
  <dcterms:created xsi:type="dcterms:W3CDTF">2004-07-08T22:12:40Z</dcterms:created>
  <dcterms:modified xsi:type="dcterms:W3CDTF">2021-03-11T03:11:43Z</dcterms:modified>
</cp:coreProperties>
</file>